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094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35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561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49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887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984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363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752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627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692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BF1F-9CF2-42CE-9BA1-21A6BA83ED79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209D-AAAC-4DD2-AA14-37A9C8B18B2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210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FF0000"/>
                </a:solidFill>
              </a:rPr>
              <a:t>مهارة الدفاع عن الملعب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181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تعد هذه المهارة الخط الدفاعي الثاني بعد مهارة حائط الصد ، اذ اصبح لزاما على اللاعبين في المنطقتين الامامية والخلفية الدفاع ضد الهجوم و مختلف الكرات القادمة من قبل الفريق المنافس وحماية ملعبهم في حالة فشل لاعبي حائط الصد في ايقاف او التصدي لهجوم الفريق المنافس ، ويتطلب اللاعب المدافع الى العديد من الصفات التي تشمل السرعة ،التوازن ،التوافق بين اليد والعين ، التوقع المسبق لحركة المهاجم والمعد ولاعبي حائط الصد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1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ويقصد بمهارة الدفاع عن الملعب انقاذ الكرات المضروبة من قبل الفريق المنافس ، او المرتدة من حائط الصد وتمريرها بالذراعين او بذراع واحدة ، سواء كانت التمريرة من الاسفل او الاعلى او بالرجل ، وتعتبر هذه المهارة من المهارات الدفاعية ضد الهجوم الساحق من الفريق الخصم وحماية الملعب خلف حائط الصد لفريقه وخلف مهاجمي فريقه ، والتي تسمى احياناً بالتغطية ، وتعد من المهارات الصعبة في اللعبة ، لدقة متطلباتها من المكونات البدنية في القوة العضلية وقدرات رد الفعل والتركيز في التوقيت والتوازن والرشاقة والقدرة على التحكم والشجاعة في السقوط الامامي لمواجهة الكرات الصعبة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0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لذا تعد من المهارات الصعبة لأنها تحتاج الى توافق العين واليدين ، كما تتطلب قلب ذا عزيمة كبيرة ، وان يكون اللاعب ، شديد ، شجاع ، ذو تركيز عال ، ومن ذوي المهارات الفنية العالية ويفضل دائما" أن تكون مهارة الدفاع عن الملعب بالذراعين او بذراع واحدة من الأسفل ، وبخاصة عندما تكون الكرة واطئة و سريعة جدا" أو بعيدة جدا"، وفي حالة كون الكرات القادمة من الفريق المنافس ضعيفة وعالية  فيستخدم التمرير من الأعلى كوسيلة الدفاع عن الملعب لذا يتوجب الاهتمام بهذه المهارة بشكل جيد ، لأن حائط الصد لا يتمكن من منع جميع الكرات القادمة من الهجوم المنافس بشكل أكيد ونهائي إلى الملعب الخلفي للفريق نفسه.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وتقُسم مهارة الدفاع عن الملعب الى عدة انواع 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الدفاع عن الملعب باليدين من الاسفل من الوقوف ومن الحركة 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الدفاع عن الملعب باليدين من اسفل من السقوط للأمام 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الدفاع عن الملعب بيد واحدة من اسفل من السقوط 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-	الدفاع عن الملعب بيد واحدة من اسفل من السقوط الجانبي او الطيران للأمام.</a:t>
            </a: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7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dirty="0" smtClean="0">
                <a:solidFill>
                  <a:srgbClr val="FF0000"/>
                </a:solidFill>
              </a:rPr>
              <a:t>وهناك شرط اساسي عند تدريب اللاعبين على العمل الدفاعي ، وهو ان يتم التدريب الدفاعي في ظروف مشابهة لحالات ومواقف اللعب الفعلية في المنافسات الرسمية ، وعلى ضوء حركة اللاعبين القائمين بالصد ، ووضع المنافس بعد تحركه ، اذ ان المدافع يستطيع تحديد خط سير الكرة ويتحرك بسرعة الى المنطقة التي يتوقع سقوط الكرة فيها ، وان نجاح اللاعب المدافع في حماية المنطقة المكلف بها، 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258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360</Words>
  <Application>Microsoft Office PowerPoint</Application>
  <PresentationFormat>عرض على الشاشة (3:4)‏</PresentationFormat>
  <Paragraphs>10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مهارة الدفاع عن الملعب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الدفاع عن الملعب</dc:title>
  <dc:creator>Basrah</dc:creator>
  <cp:lastModifiedBy>Basrah</cp:lastModifiedBy>
  <cp:revision>1</cp:revision>
  <dcterms:created xsi:type="dcterms:W3CDTF">2019-02-06T19:28:01Z</dcterms:created>
  <dcterms:modified xsi:type="dcterms:W3CDTF">2019-02-06T19:32:52Z</dcterms:modified>
</cp:coreProperties>
</file>